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F21D-120C-4089-A409-FD4CFC83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D8A1F-6C9F-4DD8-9F3E-6247E0CF2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37A46-5249-4E30-9247-6D7EA3F3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DA93-B58F-4FCF-AC05-779D80CA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CA04-4730-4953-A556-73A4CF4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09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38EE-D54F-4870-8B7C-42668EFF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CD759-78E7-4EED-8E97-805156BD1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1E2F-2AC5-49A1-B210-DDAB43E0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77A88-AAF2-4418-A2B5-EC771E10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3AB61-D7FC-4A0C-AC01-6DECBDE3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4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1F345-6527-4841-B621-424504226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45593-517E-4676-8C41-F789EDE40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55FD-7E66-4B9E-8533-56DBB50C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FA97-802D-4179-BD30-C82FECC1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C993-71D3-4EC3-8786-5422E503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1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C571-0EA0-4601-9B13-16CF4526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170F-1291-488D-B7FB-35367D027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21FAE-3C8C-4EA6-84E5-487353FA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B677-AB97-4E46-9C67-F26B15F1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B493F-BE92-4CDA-82EB-09DB932D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14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92CD-95D9-44AD-B58F-96AF4C78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F0741-444B-4340-8F10-C38977719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2CF44-351C-4ECA-B107-B10D77D0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4CA0A-928E-40F3-8661-9AACE0F3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EDCA-E661-4271-AC02-C2E86849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43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5F84-BD1A-420D-A505-163A08AF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FB2E-EEF8-49F5-A22B-1D360755E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990F2-2B3B-416F-9838-49321FC3A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A1BD3-C635-4B8E-B797-95D61989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591B3-1E64-40A3-B98B-1B2094C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72CE8-A5B5-4EFB-865F-D50906BC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46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BD9-4AA2-44BC-A257-0C1795A2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71A1F-929C-43ED-9F61-342EB35B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F15CA-E6A4-4218-91AE-6134DEDF0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AC52A-E08B-4575-B6DF-C0EA1BB2F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FB16F-41B4-4C1E-B3BE-8C1DDC309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84113-0709-4623-9FEA-20147F37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279E9-F598-4461-B067-7F106643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8BCD1-0848-44EC-8A62-E586500A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E8AE-816F-4B8F-9994-71ED6475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D7082-B01B-439A-89D1-9271B9BD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5AAD-2860-4F88-AF0D-E8BBE3E5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67979-C538-44DD-B593-B65043CB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62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938F9-B9BB-4D54-85CB-80D04BD5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7FB2F-F9A6-4677-8B7A-2CD6E593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D370-B818-4954-AC9B-4BA24412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89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0EC-B6C8-4DA8-8D9C-20F89712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CB090-AE35-4140-A3C5-B8E29BD8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E0BEF-3FF1-4C9A-954B-DC1B253EA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D8E37-FB68-4904-AD90-3B31461E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F8DCF-893D-42D7-B9DA-282DCB58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9A910-9CA0-47F2-B02D-54310B80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92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57E4-ABB4-4F95-AB30-68E4D283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DC6D1-F916-4D33-861E-47763DDB1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199A-725D-4120-A92F-3DA39FBD2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7DF4E-4B2B-41CB-BA11-E0C0E680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00EAE-12B7-4B7B-A049-377941DE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06863-03BA-4238-A557-B73FC0F0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07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3682D-4CC9-408D-AB47-BAD37B66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6B88C-2437-427C-B2FB-B09D6258C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6082-0C56-4BF1-B177-EBD698B49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677B8-FBEC-418F-AACE-98B65CF94192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645E-22B9-46E4-81E2-ADDBEE19C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AAB3-FF3A-4780-BFE3-CADF7D3F2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FE07B-91DF-4B15-BA75-9F2258F7B2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04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77ED99E-7D9E-4259-9732-DA6F036F9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425" y="266700"/>
            <a:ext cx="99631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36F9639E-73E4-42BA-9225-FDCB999C6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225" y="95250"/>
            <a:ext cx="1011555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6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Tripathi</dc:creator>
  <cp:lastModifiedBy>Abhishek Tripathi</cp:lastModifiedBy>
  <cp:revision>2</cp:revision>
  <dcterms:created xsi:type="dcterms:W3CDTF">2019-07-12T20:54:08Z</dcterms:created>
  <dcterms:modified xsi:type="dcterms:W3CDTF">2019-07-12T21:05:34Z</dcterms:modified>
</cp:coreProperties>
</file>